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68" r:id="rId5"/>
    <p:sldId id="269" r:id="rId6"/>
    <p:sldId id="266" r:id="rId7"/>
    <p:sldId id="26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56" autoAdjust="0"/>
    <p:restoredTop sz="94660"/>
  </p:normalViewPr>
  <p:slideViewPr>
    <p:cSldViewPr>
      <p:cViewPr varScale="1">
        <p:scale>
          <a:sx n="80" d="100"/>
          <a:sy n="80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387B53-4E8C-4588-B41D-B32518EC6E3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2A2735-4753-4DCB-B98D-AEBBE88A3C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876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Профилактический медицинский осмотр учащихся в целях раннего выявления незаконного потребления наркотических средств и психотропных веществ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2021 год</a:t>
            </a:r>
            <a:r>
              <a:rPr lang="en-US" sz="2000" dirty="0" smtClean="0"/>
              <a:t>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Picture 2" descr="ГБУЗ &quot;ОБЛАСТНАЯ НАРКОЛОГИЧЕСКАЯ БОЛЬНИЦА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286808" cy="1585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1.Федеральный закон о 8 января 1998 г № 3-ФЗ « О наркотических средствах и психотропных веществах» .</a:t>
            </a:r>
          </a:p>
          <a:p>
            <a:r>
              <a:rPr lang="ru-RU" dirty="0" smtClean="0"/>
              <a:t>2.Приказ Минздрава России от 06.10.2014 № 581н « О порядке проведения профилактических медицинских осмотров обучающихся в общеобразовательных организациях, а также образовательных организациях высшего образования в целях раннего выявления незаконного употребления наркотических средств и психотропных веществ».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571636"/>
          </a:xfrm>
        </p:spPr>
        <p:txBody>
          <a:bodyPr>
            <a:noAutofit/>
          </a:bodyPr>
          <a:lstStyle/>
          <a:p>
            <a:r>
              <a:rPr lang="ru-RU" sz="4000" dirty="0" smtClean="0"/>
              <a:t>Этапы проведения профилактического медицинского осмотра.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1 этап- подготовительный ( информационно-разъяснительная беседа).</a:t>
            </a:r>
          </a:p>
          <a:p>
            <a:r>
              <a:rPr lang="ru-RU" sz="1800" dirty="0" smtClean="0"/>
              <a:t>2 этап- основной: выход врача-нарколога и среднего медицинского персонала в учебное учреждение с целью профилактического осмотра и забора биологической жидкости.</a:t>
            </a:r>
          </a:p>
          <a:p>
            <a:r>
              <a:rPr lang="ru-RU" sz="1800" dirty="0" smtClean="0"/>
              <a:t>3 этап- предварительный анализ биологической жидкости на наркотические и </a:t>
            </a:r>
            <a:r>
              <a:rPr lang="ru-RU" sz="1800" dirty="0" err="1" smtClean="0"/>
              <a:t>психоактивные</a:t>
            </a:r>
            <a:r>
              <a:rPr lang="ru-RU" sz="1800" dirty="0" smtClean="0"/>
              <a:t> вещества.</a:t>
            </a:r>
          </a:p>
          <a:p>
            <a:r>
              <a:rPr lang="ru-RU" sz="1800" dirty="0" smtClean="0"/>
              <a:t>4 этап-проведение подтверждающего анализа биологической жидкости при положительном, предварительном результате в химико-токсикологической лаборатории ГБУЗ «ОНБ».</a:t>
            </a:r>
          </a:p>
          <a:p>
            <a:r>
              <a:rPr lang="ru-RU" sz="1800" dirty="0" smtClean="0"/>
              <a:t>5 этап- индивидуальная работа врача психиатра-нарколога с обучающимся и его родителями по факту наличия наркотического или </a:t>
            </a:r>
            <a:r>
              <a:rPr lang="ru-RU" sz="1800" dirty="0" err="1" smtClean="0"/>
              <a:t>психоактивного</a:t>
            </a:r>
            <a:r>
              <a:rPr lang="ru-RU" sz="1800" dirty="0" smtClean="0"/>
              <a:t> вещества в биологической жидкости: врач связывается по телефону, указанному в информированном добровольного согласии ,с участниками профилактического осмотра для беседы и проведения профилактических мероприятий.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86190"/>
            <a:ext cx="8229600" cy="158190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Образцы заполнения согласий официальными представителями детей возрастом </a:t>
            </a:r>
            <a:br>
              <a:rPr lang="ru-RU" sz="4800" b="1" dirty="0" smtClean="0"/>
            </a:br>
            <a:r>
              <a:rPr lang="ru-RU" sz="4800" b="1" dirty="0" smtClean="0"/>
              <a:t>от 13 до 15 лет </a:t>
            </a:r>
            <a:endParaRPr lang="ru-RU" sz="4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643314"/>
            <a:ext cx="8229600" cy="1581904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Лица возрастом 15+ заполняют согласия самостоятельно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Баночка для забора биологического материала (мочи) выдаётся сотрудниками  больницы и заполняется МИНИМУМ до красной линии</a:t>
            </a:r>
            <a:endParaRPr lang="ru-RU" sz="3200" b="1" dirty="0"/>
          </a:p>
        </p:txBody>
      </p:sp>
      <p:pic>
        <p:nvPicPr>
          <p:cNvPr id="1026" name="Picture 2" descr="C:\Users\Лера\Desktop\VztqgJZKj1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229870"/>
            <a:ext cx="4572032" cy="4264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При сдачи баночки обязательно быть </a:t>
            </a:r>
            <a:br>
              <a:rPr lang="ru-RU" sz="3600" b="1" dirty="0" smtClean="0"/>
            </a:br>
            <a:r>
              <a:rPr lang="ru-RU" sz="5400" b="1" dirty="0" smtClean="0"/>
              <a:t>в маске</a:t>
            </a:r>
            <a:endParaRPr lang="ru-RU" sz="5400" b="1" dirty="0"/>
          </a:p>
        </p:txBody>
      </p:sp>
      <p:pic>
        <p:nvPicPr>
          <p:cNvPr id="6" name="Содержимое 5" descr="мас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8915" y="1935163"/>
            <a:ext cx="4426169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Благодарим за внимание!</a:t>
            </a:r>
            <a:endParaRPr lang="ru-RU" dirty="0"/>
          </a:p>
        </p:txBody>
      </p:sp>
      <p:pic>
        <p:nvPicPr>
          <p:cNvPr id="4" name="Содержимое 3" descr="Chrysanthem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221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Профилактический медицинский осмотр учащихся в целях раннего выявления незаконного потребления наркотических средств и психотропных веществ  2021 год  </vt:lpstr>
      <vt:lpstr>Законодательная база</vt:lpstr>
      <vt:lpstr>Этапы проведения профилактического медицинского осмотра.</vt:lpstr>
      <vt:lpstr>Образцы заполнения согласий официальными представителями детей возрастом  от 13 до 15 лет </vt:lpstr>
      <vt:lpstr>Лица возрастом 15+ заполняют согласия самостоятельно</vt:lpstr>
      <vt:lpstr>Баночка для забора биологического материала (мочи) выдаётся сотрудниками  больницы и заполняется МИНИМУМ до красной линии</vt:lpstr>
      <vt:lpstr>При сдачи баночки обязательно быть  в маске</vt:lpstr>
      <vt:lpstr>Благодарим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Профилактический медицинский осмотр учащихся 7-х классов</dc:title>
  <dc:creator>Лера</dc:creator>
  <cp:lastModifiedBy>user</cp:lastModifiedBy>
  <cp:revision>22</cp:revision>
  <dcterms:created xsi:type="dcterms:W3CDTF">2020-12-28T10:22:42Z</dcterms:created>
  <dcterms:modified xsi:type="dcterms:W3CDTF">2021-02-11T15:16:25Z</dcterms:modified>
</cp:coreProperties>
</file>